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60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00624-5C88-CF4B-9163-ECC420EDD941}" type="datetimeFigureOut">
              <a:rPr lang="en-US" smtClean="0"/>
              <a:pPr/>
              <a:t>10/21/15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B437A-6B62-404F-8FF4-2B816371E39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hiteworld.com/cyreenikland/press-room/index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Visions of 2050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Roger Bourke White Jr.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Premises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</a:t>
            </a:r>
            <a:r>
              <a:rPr lang="en-US" dirty="0" smtClean="0"/>
              <a:t>is premise has widespread application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Invention: Strong human language skill</a:t>
            </a:r>
          </a:p>
          <a:p>
            <a:r>
              <a:rPr lang="en-US" dirty="0" smtClean="0"/>
              <a:t>Commodity: “Danger” faster, better, cheaper</a:t>
            </a:r>
          </a:p>
          <a:p>
            <a:r>
              <a:rPr lang="en-US" dirty="0" smtClean="0"/>
              <a:t>Surprise: Teaching children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World-shaker: The big brain gets valuable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The Human Thinking Stack</a:t>
            </a:r>
          </a:p>
          <a:p>
            <a:endParaRPr lang="en-US" dirty="0" smtClean="0"/>
          </a:p>
          <a:p>
            <a:r>
              <a:rPr lang="en-US" dirty="0" smtClean="0"/>
              <a:t>Reflex – standing, walking …</a:t>
            </a:r>
          </a:p>
          <a:p>
            <a:r>
              <a:rPr lang="en-US" dirty="0" smtClean="0"/>
              <a:t>Habit – do it routinely </a:t>
            </a:r>
          </a:p>
          <a:p>
            <a:r>
              <a:rPr lang="en-US" dirty="0" smtClean="0"/>
              <a:t>Morality – you have made up your mind</a:t>
            </a:r>
          </a:p>
          <a:p>
            <a:r>
              <a:rPr lang="en-US" dirty="0" smtClean="0"/>
              <a:t>Judgment – deals with novelty &amp; learning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Sports Thinking versus Panic Thinking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Two broad categories</a:t>
            </a:r>
          </a:p>
          <a:p>
            <a:r>
              <a:rPr lang="en-US" dirty="0" smtClean="0"/>
              <a:t>Analytic Thinking – what you learn </a:t>
            </a:r>
          </a:p>
          <a:p>
            <a:pPr lvl="1"/>
            <a:r>
              <a:rPr lang="en-US" dirty="0" smtClean="0"/>
              <a:t>Example: learning math </a:t>
            </a:r>
          </a:p>
          <a:p>
            <a:r>
              <a:rPr lang="en-US" dirty="0" smtClean="0"/>
              <a:t>Instinctive Thinking – just pops in your head</a:t>
            </a:r>
          </a:p>
          <a:p>
            <a:pPr lvl="1"/>
            <a:r>
              <a:rPr lang="en-US" dirty="0" smtClean="0"/>
              <a:t>Example: falling in love</a:t>
            </a:r>
          </a:p>
          <a:p>
            <a:pPr lvl="1"/>
            <a:endParaRPr lang="en-US" dirty="0" smtClean="0"/>
          </a:p>
          <a:p>
            <a:pPr algn="ctr">
              <a:buNone/>
            </a:pPr>
            <a:r>
              <a:rPr lang="en-US" dirty="0" smtClean="0"/>
              <a:t>Both will be active in 2050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automation</a:t>
            </a:r>
          </a:p>
          <a:p>
            <a:r>
              <a:rPr lang="en-US" dirty="0" smtClean="0"/>
              <a:t>More computing power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Leading to…</a:t>
            </a:r>
          </a:p>
          <a:p>
            <a:endParaRPr lang="en-US" dirty="0" smtClean="0"/>
          </a:p>
          <a:p>
            <a:r>
              <a:rPr lang="en-US" dirty="0" smtClean="0"/>
              <a:t>Changes in how we live</a:t>
            </a:r>
          </a:p>
          <a:p>
            <a:r>
              <a:rPr lang="en-US" dirty="0" smtClean="0"/>
              <a:t>Changes in how we think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automation of manufacturing, service, transport</a:t>
            </a:r>
          </a:p>
          <a:p>
            <a:r>
              <a:rPr lang="en-US" dirty="0" smtClean="0"/>
              <a:t>Lots more cyber, including self-aware cyber</a:t>
            </a:r>
          </a:p>
          <a:p>
            <a:r>
              <a:rPr lang="en-US" dirty="0" smtClean="0"/>
              <a:t>More surveillance of stuff and bodies</a:t>
            </a:r>
          </a:p>
          <a:p>
            <a:pPr lvl="1"/>
            <a:r>
              <a:rPr lang="en-US" dirty="0" smtClean="0"/>
              <a:t>Problem coming? Fix it fast!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Leading to…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Taking For Granted -- manufacturing, service, transport </a:t>
            </a:r>
          </a:p>
          <a:p>
            <a:pPr lvl="1"/>
            <a:r>
              <a:rPr lang="en-US" dirty="0" smtClean="0"/>
              <a:t>Example: Driverless cars become like furniture</a:t>
            </a:r>
          </a:p>
          <a:p>
            <a:r>
              <a:rPr lang="en-US" dirty="0" smtClean="0"/>
              <a:t>Top 40 Jobs</a:t>
            </a:r>
          </a:p>
          <a:p>
            <a:pPr lvl="1"/>
            <a:r>
              <a:rPr lang="en-US" dirty="0" smtClean="0"/>
              <a:t>Dilettante, Artisanal, First Responder, Entertainer</a:t>
            </a:r>
          </a:p>
          <a:p>
            <a:r>
              <a:rPr lang="en-US" dirty="0" smtClean="0"/>
              <a:t>Cyber </a:t>
            </a:r>
            <a:r>
              <a:rPr lang="en-US" dirty="0" smtClean="0"/>
              <a:t>Muses</a:t>
            </a:r>
          </a:p>
          <a:p>
            <a:pPr lvl="1"/>
            <a:r>
              <a:rPr lang="en-US" dirty="0" smtClean="0"/>
              <a:t>“Behind every great man… </a:t>
            </a:r>
            <a:r>
              <a:rPr lang="en-US" dirty="0" err="1" smtClean="0"/>
              <a:t>er</a:t>
            </a:r>
            <a:r>
              <a:rPr lang="en-US" dirty="0" smtClean="0"/>
              <a:t>, person… </a:t>
            </a:r>
            <a:r>
              <a:rPr lang="en-US" dirty="0" err="1" smtClean="0"/>
              <a:t>er</a:t>
            </a:r>
            <a:r>
              <a:rPr lang="en-US" dirty="0" smtClean="0"/>
              <a:t>, being!”</a:t>
            </a:r>
            <a:endParaRPr lang="en-US" dirty="0" smtClean="0"/>
          </a:p>
          <a:p>
            <a:r>
              <a:rPr lang="en-US" dirty="0" smtClean="0"/>
              <a:t>Total Entitlement State (TES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Leading to…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Necessity Living versus Luxury Living</a:t>
            </a:r>
          </a:p>
          <a:p>
            <a:pPr lvl="1"/>
            <a:r>
              <a:rPr lang="en-US" dirty="0" smtClean="0"/>
              <a:t>necessity money, luxury money, investing money</a:t>
            </a:r>
          </a:p>
          <a:p>
            <a:r>
              <a:rPr lang="en-US" dirty="0" smtClean="0"/>
              <a:t>Mostly “Prosperous Urban Living”</a:t>
            </a:r>
          </a:p>
          <a:p>
            <a:pPr lvl="1"/>
            <a:r>
              <a:rPr lang="en-US" dirty="0" smtClean="0"/>
              <a:t>a few, big, Human Cities + resort towns</a:t>
            </a:r>
          </a:p>
          <a:p>
            <a:pPr lvl="1"/>
            <a:r>
              <a:rPr lang="en-US" dirty="0" smtClean="0"/>
              <a:t>many small cyber cities (“company towns”)</a:t>
            </a:r>
          </a:p>
          <a:p>
            <a:pPr lvl="1"/>
            <a:r>
              <a:rPr lang="en-US" dirty="0" smtClean="0"/>
              <a:t>lots of cyber countryside (cyber farms)</a:t>
            </a:r>
          </a:p>
          <a:p>
            <a:r>
              <a:rPr lang="en-US" dirty="0" smtClean="0"/>
              <a:t>Lots of variety in urban </a:t>
            </a:r>
            <a:r>
              <a:rPr lang="en-US" dirty="0" smtClean="0"/>
              <a:t>lifestyles</a:t>
            </a:r>
          </a:p>
          <a:p>
            <a:pPr lvl="1"/>
            <a:r>
              <a:rPr lang="en-US" dirty="0" smtClean="0"/>
              <a:t>n</a:t>
            </a:r>
            <a:r>
              <a:rPr lang="en-US" smtClean="0"/>
              <a:t>uclear </a:t>
            </a:r>
            <a:r>
              <a:rPr lang="en-US" dirty="0" smtClean="0"/>
              <a:t>families to nomads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 in human thinking and…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More prosperity = Lots more possibilities, lots more faddish thinking, lots more </a:t>
            </a:r>
            <a:r>
              <a:rPr lang="en-US" dirty="0" err="1" smtClean="0"/>
              <a:t>prescriptionism</a:t>
            </a:r>
            <a:endParaRPr lang="en-US" dirty="0" smtClean="0"/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More elaborate rituals, more </a:t>
            </a:r>
            <a:r>
              <a:rPr lang="en-US" dirty="0" err="1" smtClean="0"/>
              <a:t>cosplay</a:t>
            </a:r>
            <a:endParaRPr lang="en-US" dirty="0" smtClean="0"/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Mind Altering – OK and not OK?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Baby Making Crisis – there won’t be enough</a:t>
            </a:r>
          </a:p>
          <a:p>
            <a:pPr marL="742950" lvl="2" indent="-342900"/>
            <a:r>
              <a:rPr lang="en-US" dirty="0" smtClean="0"/>
              <a:t>Who’s making the babies?</a:t>
            </a:r>
          </a:p>
          <a:p>
            <a:pPr marL="742950" lvl="2" indent="-342900"/>
            <a:r>
              <a:rPr lang="en-US" dirty="0" smtClean="0"/>
              <a:t>What tools are OK?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Raising Children – “protect” versus “best I can get”</a:t>
            </a:r>
          </a:p>
          <a:p>
            <a:pPr marL="742950" lvl="2" indent="-342900"/>
            <a:r>
              <a:rPr lang="en-US" dirty="0" smtClean="0"/>
              <a:t>Single Mom Clubs and Tiger Moms</a:t>
            </a:r>
          </a:p>
          <a:p>
            <a:pPr marL="342900" lvl="1" indent="-342900">
              <a:buFont typeface="Arial"/>
              <a:buChar char="•"/>
            </a:pPr>
            <a:endParaRPr lang="en-US" dirty="0" smtClean="0"/>
          </a:p>
          <a:p>
            <a:pPr marL="742950" lvl="2" indent="-34290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argue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all the prosperity, high-profile issues will be Instinct Thinking driven</a:t>
            </a:r>
          </a:p>
          <a:p>
            <a:r>
              <a:rPr lang="en-US" dirty="0" smtClean="0"/>
              <a:t>Necessity versus Luxury Wealth</a:t>
            </a:r>
          </a:p>
          <a:p>
            <a:r>
              <a:rPr lang="en-US" dirty="0" smtClean="0"/>
              <a:t>How to raise children</a:t>
            </a:r>
          </a:p>
          <a:p>
            <a:r>
              <a:rPr lang="en-US" dirty="0" smtClean="0"/>
              <a:t>Food</a:t>
            </a:r>
          </a:p>
          <a:p>
            <a:r>
              <a:rPr lang="en-US" dirty="0" smtClean="0"/>
              <a:t>Mind Altering</a:t>
            </a:r>
          </a:p>
          <a:p>
            <a:r>
              <a:rPr lang="en-US" dirty="0" smtClean="0"/>
              <a:t>Violence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world will be a very different place</a:t>
            </a:r>
          </a:p>
          <a:p>
            <a:r>
              <a:rPr lang="en-US" dirty="0" smtClean="0"/>
              <a:t>Human Instinctive Thinking will still be around, and because of pervasive prosperity, have even more influence over what we think about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smtClean="0"/>
              <a:t>2050 will </a:t>
            </a:r>
            <a:r>
              <a:rPr lang="en-US" dirty="0" smtClean="0"/>
              <a:t>become famous as </a:t>
            </a:r>
          </a:p>
          <a:p>
            <a:pPr algn="ctr">
              <a:buNone/>
            </a:pPr>
            <a:r>
              <a:rPr lang="en-US" dirty="0" smtClean="0"/>
              <a:t>The Age of Cyber Muses and </a:t>
            </a:r>
            <a:r>
              <a:rPr lang="en-US" dirty="0" err="1" smtClean="0"/>
              <a:t>Wearables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Roger’s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Soldier in Vietnam in the 1960’s</a:t>
            </a:r>
          </a:p>
          <a:p>
            <a:pPr lvl="1"/>
            <a:r>
              <a:rPr lang="en-US" dirty="0" smtClean="0"/>
              <a:t>At Dugway in 1969</a:t>
            </a:r>
          </a:p>
          <a:p>
            <a:pPr lvl="1"/>
            <a:r>
              <a:rPr lang="en-US" dirty="0" smtClean="0"/>
              <a:t>At Dixie College in 1970</a:t>
            </a:r>
          </a:p>
          <a:p>
            <a:r>
              <a:rPr lang="en-US" dirty="0" smtClean="0"/>
              <a:t>MIT Engineering student in the 1970’s</a:t>
            </a:r>
          </a:p>
          <a:p>
            <a:r>
              <a:rPr lang="en-US" dirty="0" smtClean="0"/>
              <a:t>PC and LAN pioneer in the 1980’s</a:t>
            </a:r>
          </a:p>
          <a:p>
            <a:r>
              <a:rPr lang="en-US" dirty="0" smtClean="0"/>
              <a:t>English teacher in Korea in the 1990’s</a:t>
            </a:r>
          </a:p>
          <a:p>
            <a:r>
              <a:rPr lang="en-US" dirty="0" smtClean="0"/>
              <a:t>Author in the </a:t>
            </a:r>
            <a:r>
              <a:rPr lang="en-US" dirty="0" smtClean="0"/>
              <a:t>2000</a:t>
            </a:r>
            <a:r>
              <a:rPr lang="en-US" dirty="0" smtClean="0"/>
              <a:t>’s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neat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Commercial Pilot License</a:t>
            </a:r>
          </a:p>
          <a:p>
            <a:r>
              <a:rPr lang="en-US" dirty="0" smtClean="0"/>
              <a:t>Bicycled halfway across the US</a:t>
            </a:r>
          </a:p>
          <a:p>
            <a:r>
              <a:rPr lang="en-US" dirty="0" smtClean="0"/>
              <a:t>Climbed the Colorado Rockies</a:t>
            </a:r>
          </a:p>
          <a:p>
            <a:r>
              <a:rPr lang="en-US" dirty="0" smtClean="0"/>
              <a:t>Worked in 5 countries</a:t>
            </a:r>
          </a:p>
          <a:p>
            <a:r>
              <a:rPr lang="en-US" dirty="0" smtClean="0"/>
              <a:t>Visited 20 countries and 50 states</a:t>
            </a:r>
          </a:p>
          <a:p>
            <a:r>
              <a:rPr lang="en-US" dirty="0" smtClean="0"/>
              <a:t>Rocket scientist</a:t>
            </a:r>
          </a:p>
          <a:p>
            <a:r>
              <a:rPr lang="en-US" dirty="0" smtClean="0"/>
              <a:t>Four children, seven grandchildren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Roger’s Motto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“I’ve been there, done that…</a:t>
            </a:r>
          </a:p>
          <a:p>
            <a:pPr algn="ctr">
              <a:buNone/>
            </a:pPr>
            <a:r>
              <a:rPr lang="en-US" dirty="0" smtClean="0"/>
              <a:t>And while I was doing it, I took notes.”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Roger the Author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Thirteen books published</a:t>
            </a:r>
          </a:p>
          <a:p>
            <a:pPr lvl="1"/>
            <a:r>
              <a:rPr lang="en-US" dirty="0" smtClean="0"/>
              <a:t>Tales of Technofiction (7)</a:t>
            </a:r>
          </a:p>
          <a:p>
            <a:pPr lvl="1"/>
            <a:r>
              <a:rPr lang="en-US" dirty="0" smtClean="0"/>
              <a:t>Human Thinking (3)</a:t>
            </a:r>
          </a:p>
          <a:p>
            <a:pPr lvl="1"/>
            <a:r>
              <a:rPr lang="en-US" dirty="0" smtClean="0"/>
              <a:t>Business History (1)</a:t>
            </a:r>
          </a:p>
          <a:p>
            <a:pPr lvl="1"/>
            <a:r>
              <a:rPr lang="en-US" dirty="0" smtClean="0"/>
              <a:t>Romance (1)</a:t>
            </a:r>
          </a:p>
          <a:p>
            <a:pPr lvl="1"/>
            <a:r>
              <a:rPr lang="en-US" dirty="0" smtClean="0"/>
              <a:t>Technical How-to (1)</a:t>
            </a:r>
          </a:p>
          <a:p>
            <a:r>
              <a:rPr lang="en-US" dirty="0" smtClean="0">
                <a:hlinkClick r:id="rId2"/>
              </a:rPr>
              <a:t>http://www.whiteworld.com/cyreenikland/press-room/index.html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dirty="0" smtClean="0"/>
              <a:t> “Visions” is </a:t>
            </a:r>
            <a:r>
              <a:rPr lang="en-US" dirty="0" smtClean="0"/>
              <a:t>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technologies widespread in 2050</a:t>
            </a:r>
          </a:p>
          <a:p>
            <a:r>
              <a:rPr lang="en-US" dirty="0" smtClean="0"/>
              <a:t>What people will be thinking about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What are the ramifications?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Beginning Premises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premises </a:t>
            </a:r>
            <a:r>
              <a:rPr lang="en-US" dirty="0" smtClean="0"/>
              <a:t>are are based on:</a:t>
            </a:r>
          </a:p>
          <a:p>
            <a:pPr lvl="1"/>
            <a:r>
              <a:rPr lang="en-US" dirty="0" smtClean="0"/>
              <a:t>My history of dealing with new technologies</a:t>
            </a:r>
          </a:p>
          <a:p>
            <a:pPr lvl="1"/>
            <a:r>
              <a:rPr lang="en-US" dirty="0" smtClean="0"/>
              <a:t>My insights into the human thinking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Premises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“OK… you’ve invented it. </a:t>
            </a:r>
          </a:p>
          <a:p>
            <a:pPr algn="ctr">
              <a:buNone/>
            </a:pPr>
            <a:r>
              <a:rPr lang="en-US" dirty="0" smtClean="0"/>
              <a:t>Now… What is it good for?”</a:t>
            </a:r>
          </a:p>
          <a:p>
            <a:endParaRPr lang="en-US" dirty="0" smtClean="0"/>
          </a:p>
          <a:p>
            <a:r>
              <a:rPr lang="en-US" dirty="0" smtClean="0"/>
              <a:t>Commodity uses (gets it started)</a:t>
            </a:r>
          </a:p>
          <a:p>
            <a:r>
              <a:rPr lang="en-US" dirty="0" smtClean="0"/>
              <a:t>Surprise uses (the world shakers)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Premises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</a:p>
          <a:p>
            <a:endParaRPr lang="en-US" dirty="0" smtClean="0"/>
          </a:p>
          <a:p>
            <a:r>
              <a:rPr lang="en-US" dirty="0" smtClean="0"/>
              <a:t>Invention: Audio recording</a:t>
            </a:r>
          </a:p>
          <a:p>
            <a:r>
              <a:rPr lang="en-US" dirty="0" smtClean="0"/>
              <a:t>Commodity use: business dictation</a:t>
            </a:r>
          </a:p>
          <a:p>
            <a:r>
              <a:rPr lang="en-US" dirty="0" smtClean="0"/>
              <a:t>Surprise use: music recording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World-shaker: Creating new music industries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682</Words>
  <Application>Microsoft Macintosh PowerPoint</Application>
  <PresentationFormat>On-screen Show (4:3)</PresentationFormat>
  <Paragraphs>130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Visions of 2050</vt:lpstr>
      <vt:lpstr>Roger’s Background</vt:lpstr>
      <vt:lpstr>Other neat items</vt:lpstr>
      <vt:lpstr>Roger’s Motto</vt:lpstr>
      <vt:lpstr>Roger the Author</vt:lpstr>
      <vt:lpstr>What “Visions” is about</vt:lpstr>
      <vt:lpstr>Beginning Premises</vt:lpstr>
      <vt:lpstr>Technology Premises</vt:lpstr>
      <vt:lpstr>Technology Premises</vt:lpstr>
      <vt:lpstr>Technology Premises</vt:lpstr>
      <vt:lpstr>Human Thinking</vt:lpstr>
      <vt:lpstr>Human Thinking</vt:lpstr>
      <vt:lpstr>What’s Coming</vt:lpstr>
      <vt:lpstr>Trends</vt:lpstr>
      <vt:lpstr>Leading to…</vt:lpstr>
      <vt:lpstr>Leading to…</vt:lpstr>
      <vt:lpstr>Mix in human thinking and…</vt:lpstr>
      <vt:lpstr>What to argue about?</vt:lpstr>
      <vt:lpstr>Conclusion</vt:lpstr>
    </vt:vector>
  </TitlesOfParts>
  <Company>Salt Lake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Visions of 2050</dc:title>
  <dc:creator>Roger White</dc:creator>
  <cp:lastModifiedBy>Roger White</cp:lastModifiedBy>
  <cp:revision>57</cp:revision>
  <dcterms:created xsi:type="dcterms:W3CDTF">2015-10-21T19:56:03Z</dcterms:created>
  <dcterms:modified xsi:type="dcterms:W3CDTF">2015-10-21T20:07:43Z</dcterms:modified>
</cp:coreProperties>
</file>