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60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E4DE9-4049-2742-B01F-837CB69EA1AB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C8A99-6873-FD48-B9DA-D2A0A1481D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World Shaking Technologies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Roger White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Think of hot idea that exists. </a:t>
            </a:r>
          </a:p>
          <a:p>
            <a:pPr lvl="1"/>
            <a:r>
              <a:rPr lang="en-US" dirty="0" smtClean="0"/>
              <a:t>What is world shaking about it?</a:t>
            </a:r>
          </a:p>
          <a:p>
            <a:pPr lvl="1"/>
            <a:r>
              <a:rPr lang="en-US" dirty="0" smtClean="0"/>
              <a:t>What was first use?</a:t>
            </a:r>
          </a:p>
          <a:p>
            <a:endParaRPr lang="en-US" dirty="0" smtClean="0"/>
          </a:p>
          <a:p>
            <a:r>
              <a:rPr lang="en-US" dirty="0" smtClean="0"/>
              <a:t>What is an </a:t>
            </a:r>
            <a:r>
              <a:rPr lang="en-US" dirty="0" err="1" smtClean="0"/>
              <a:t>Enrico</a:t>
            </a:r>
            <a:r>
              <a:rPr lang="en-US" dirty="0" smtClean="0"/>
              <a:t> Fermi example?</a:t>
            </a:r>
          </a:p>
          <a:p>
            <a:endParaRPr lang="en-US" dirty="0" smtClean="0"/>
          </a:p>
          <a:p>
            <a:r>
              <a:rPr lang="en-US" dirty="0" smtClean="0"/>
              <a:t>What is your hot idea for next story?</a:t>
            </a:r>
          </a:p>
          <a:p>
            <a:pPr lvl="1"/>
            <a:r>
              <a:rPr lang="en-US" dirty="0" smtClean="0"/>
              <a:t>What is first use?</a:t>
            </a:r>
          </a:p>
          <a:p>
            <a:pPr lvl="1"/>
            <a:r>
              <a:rPr lang="en-US" dirty="0" smtClean="0"/>
              <a:t>What is surprise use?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Mad Scientist approach is common</a:t>
            </a:r>
          </a:p>
          <a:p>
            <a:pPr>
              <a:buNone/>
            </a:pPr>
            <a:r>
              <a:rPr lang="en-US" dirty="0" smtClean="0"/>
              <a:t>       It is simple and well understood</a:t>
            </a:r>
          </a:p>
          <a:p>
            <a:endParaRPr lang="en-US" dirty="0" smtClean="0"/>
          </a:p>
          <a:p>
            <a:r>
              <a:rPr lang="en-US" dirty="0" smtClean="0"/>
              <a:t>Try creating a two step version in your story</a:t>
            </a:r>
          </a:p>
          <a:p>
            <a:pPr>
              <a:buNone/>
            </a:pPr>
            <a:r>
              <a:rPr lang="en-US" dirty="0" smtClean="0"/>
              <a:t>      The results will be surprising…</a:t>
            </a:r>
          </a:p>
          <a:p>
            <a:pPr>
              <a:buNone/>
            </a:pPr>
            <a:r>
              <a:rPr lang="en-US" dirty="0" smtClean="0"/>
              <a:t>      And maybe world shaking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Have fun…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Pioneering retail computers</a:t>
            </a:r>
          </a:p>
          <a:p>
            <a:r>
              <a:rPr lang="en-US" dirty="0" smtClean="0"/>
              <a:t>Pioneering local area networks (LAN)</a:t>
            </a:r>
          </a:p>
          <a:p>
            <a:r>
              <a:rPr lang="en-US" dirty="0" smtClean="0"/>
              <a:t>Pioneering creating web pages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road to world shaking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First, a hot idea</a:t>
            </a:r>
          </a:p>
          <a:p>
            <a:r>
              <a:rPr lang="en-US" dirty="0" smtClean="0"/>
              <a:t>Second, a “commodity use” that is ho-hum</a:t>
            </a:r>
          </a:p>
          <a:p>
            <a:r>
              <a:rPr lang="en-US" dirty="0" smtClean="0"/>
              <a:t>Third, a “surprise use” that shakes the world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Commodity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“OK… What is it good for?”</a:t>
            </a:r>
          </a:p>
          <a:p>
            <a:pPr lvl="1"/>
            <a:r>
              <a:rPr lang="en-US" dirty="0" smtClean="0"/>
              <a:t>Replacing existing job faster better and cheaper</a:t>
            </a:r>
          </a:p>
          <a:p>
            <a:pPr lvl="1"/>
            <a:r>
              <a:rPr lang="en-US" dirty="0" smtClean="0"/>
              <a:t>This is the “commodity use”</a:t>
            </a:r>
          </a:p>
          <a:p>
            <a:endParaRPr lang="en-US" dirty="0" smtClean="0"/>
          </a:p>
          <a:p>
            <a:r>
              <a:rPr lang="en-US" dirty="0" smtClean="0"/>
              <a:t>Recording businessman’s dictation</a:t>
            </a:r>
          </a:p>
          <a:p>
            <a:r>
              <a:rPr lang="en-US" dirty="0" smtClean="0"/>
              <a:t>Pumping water out of a mine</a:t>
            </a:r>
          </a:p>
          <a:p>
            <a:r>
              <a:rPr lang="en-US" dirty="0" smtClean="0"/>
              <a:t>Calculating artillery tables</a:t>
            </a:r>
          </a:p>
          <a:p>
            <a:r>
              <a:rPr lang="en-US" dirty="0" smtClean="0"/>
              <a:t>Memory aid for marriage agreements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Surprise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“You can do that with too? …Neat!”</a:t>
            </a:r>
          </a:p>
          <a:p>
            <a:pPr lvl="1"/>
            <a:r>
              <a:rPr lang="en-US" dirty="0" smtClean="0"/>
              <a:t>This is the first world shaking use</a:t>
            </a:r>
          </a:p>
          <a:p>
            <a:endParaRPr lang="en-US" dirty="0" smtClean="0"/>
          </a:p>
          <a:p>
            <a:r>
              <a:rPr lang="en-US" dirty="0" smtClean="0"/>
              <a:t>Recording and playing back music</a:t>
            </a:r>
          </a:p>
          <a:p>
            <a:r>
              <a:rPr lang="en-US" dirty="0" smtClean="0"/>
              <a:t>Moving cargo on water and railroad tracks</a:t>
            </a:r>
          </a:p>
          <a:p>
            <a:r>
              <a:rPr lang="en-US" dirty="0" smtClean="0"/>
              <a:t>Doing government and business accounting</a:t>
            </a:r>
          </a:p>
          <a:p>
            <a:r>
              <a:rPr lang="en-US" dirty="0" smtClean="0"/>
              <a:t>Writing how to manuals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Biggest Surprise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Strong language skill</a:t>
            </a:r>
          </a:p>
          <a:p>
            <a:endParaRPr lang="en-US" dirty="0" smtClean="0"/>
          </a:p>
          <a:p>
            <a:r>
              <a:rPr lang="en-US" dirty="0" smtClean="0"/>
              <a:t>Commodity use: “Danger!”</a:t>
            </a:r>
          </a:p>
          <a:p>
            <a:endParaRPr lang="en-US" dirty="0" smtClean="0"/>
          </a:p>
          <a:p>
            <a:r>
              <a:rPr lang="en-US" dirty="0" smtClean="0"/>
              <a:t>Surprise use: Teaching younger generations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takes skill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Edison versus Tesla</a:t>
            </a:r>
          </a:p>
          <a:p>
            <a:endParaRPr lang="en-US" dirty="0" smtClean="0"/>
          </a:p>
          <a:p>
            <a:r>
              <a:rPr lang="en-US" dirty="0" smtClean="0"/>
              <a:t>Both were great visionaries</a:t>
            </a:r>
          </a:p>
          <a:p>
            <a:endParaRPr lang="en-US" dirty="0" smtClean="0"/>
          </a:p>
          <a:p>
            <a:r>
              <a:rPr lang="en-US" dirty="0" smtClean="0"/>
              <a:t>Edison was much better at commodity uses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Enrico</a:t>
            </a:r>
            <a:r>
              <a:rPr lang="en-US" dirty="0" smtClean="0"/>
              <a:t> Fermi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Producing a world shaker with first use</a:t>
            </a:r>
          </a:p>
          <a:p>
            <a:endParaRPr lang="en-US" dirty="0" smtClean="0"/>
          </a:p>
          <a:p>
            <a:r>
              <a:rPr lang="en-US" dirty="0" smtClean="0"/>
              <a:t>Demonstrates a second pattern:</a:t>
            </a:r>
          </a:p>
          <a:p>
            <a:endParaRPr lang="en-US" dirty="0" smtClean="0"/>
          </a:p>
          <a:p>
            <a:r>
              <a:rPr lang="en-US" dirty="0" smtClean="0"/>
              <a:t>Easier to make something destructive as the first use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this in your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Mad Scientist</a:t>
            </a:r>
          </a:p>
          <a:p>
            <a:pPr lvl="1"/>
            <a:r>
              <a:rPr lang="en-US" dirty="0" smtClean="0"/>
              <a:t>first use is the world shaker</a:t>
            </a:r>
          </a:p>
          <a:p>
            <a:endParaRPr lang="en-US" dirty="0" smtClean="0"/>
          </a:p>
          <a:p>
            <a:r>
              <a:rPr lang="en-US" dirty="0" smtClean="0"/>
              <a:t>Inventor watches others</a:t>
            </a:r>
          </a:p>
          <a:p>
            <a:pPr lvl="1"/>
            <a:r>
              <a:rPr lang="en-US" dirty="0" smtClean="0"/>
              <a:t>sees someone using it in a surprising way</a:t>
            </a:r>
          </a:p>
          <a:p>
            <a:endParaRPr lang="en-US" dirty="0" smtClean="0"/>
          </a:p>
          <a:p>
            <a:r>
              <a:rPr lang="en-US" dirty="0" smtClean="0"/>
              <a:t>Satisfy investors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nvestors ask “What is it good for?”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321</Words>
  <Application>Microsoft Macintosh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World Shaking Technologies</vt:lpstr>
      <vt:lpstr>Personal Experience</vt:lpstr>
      <vt:lpstr>The road to world shaking</vt:lpstr>
      <vt:lpstr>Commodity Use</vt:lpstr>
      <vt:lpstr>Surprise Use</vt:lpstr>
      <vt:lpstr>Biggest Surprise</vt:lpstr>
      <vt:lpstr>This takes skill</vt:lpstr>
      <vt:lpstr>Enrico Fermi Experience</vt:lpstr>
      <vt:lpstr>How to use this in your writing</vt:lpstr>
      <vt:lpstr>Exercises</vt:lpstr>
      <vt:lpstr>Conclusion</vt:lpstr>
    </vt:vector>
  </TitlesOfParts>
  <Company>Salt Lake Community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Shaking Technologies</dc:title>
  <dc:creator>Roger White</dc:creator>
  <cp:lastModifiedBy>Roger White</cp:lastModifiedBy>
  <cp:revision>9</cp:revision>
  <dcterms:created xsi:type="dcterms:W3CDTF">2018-02-15T01:38:47Z</dcterms:created>
  <dcterms:modified xsi:type="dcterms:W3CDTF">2018-02-15T02:37:38Z</dcterms:modified>
</cp:coreProperties>
</file>