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2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0DDA0-29E3-544F-8ACD-BCAA8FCF242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B5E3-086A-5E47-B973-D200935D5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Mixing it up with High Tech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Presentation to SLCC Business Leadership Forum</a:t>
            </a:r>
          </a:p>
          <a:p>
            <a:r>
              <a:rPr lang="en-US" dirty="0"/>
              <a:t>b</a:t>
            </a:r>
            <a:r>
              <a:rPr lang="en-US" dirty="0" smtClean="0"/>
              <a:t>y Roger White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to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Visions of 2050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Driverless cars</a:t>
            </a:r>
          </a:p>
          <a:p>
            <a:pPr lvl="1"/>
            <a:r>
              <a:rPr lang="en-US" dirty="0" err="1" smtClean="0"/>
              <a:t>Wearables</a:t>
            </a:r>
            <a:r>
              <a:rPr lang="en-US" dirty="0" smtClean="0"/>
              <a:t> and pervasive surveillance</a:t>
            </a:r>
            <a:endParaRPr lang="en-US" dirty="0" smtClean="0"/>
          </a:p>
          <a:p>
            <a:pPr lvl="1"/>
            <a:r>
              <a:rPr lang="en-US" dirty="0" smtClean="0"/>
              <a:t>Cyber a</a:t>
            </a:r>
            <a:r>
              <a:rPr lang="en-US" dirty="0" smtClean="0"/>
              <a:t>utomation and Cyber </a:t>
            </a:r>
            <a:r>
              <a:rPr lang="en-US" dirty="0" smtClean="0"/>
              <a:t>Muses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Driverless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change traffic patterns, and lots more</a:t>
            </a:r>
          </a:p>
          <a:p>
            <a:pPr lvl="1"/>
            <a:r>
              <a:rPr lang="en-US" dirty="0" smtClean="0"/>
              <a:t>Change ownership (all become taxis)</a:t>
            </a:r>
          </a:p>
          <a:p>
            <a:pPr lvl="1"/>
            <a:r>
              <a:rPr lang="en-US" dirty="0" smtClean="0"/>
              <a:t>Change rite of passage (driver’s license)</a:t>
            </a:r>
          </a:p>
          <a:p>
            <a:pPr lvl="1"/>
            <a:r>
              <a:rPr lang="en-US" dirty="0" smtClean="0"/>
              <a:t>Change thinking (car becomes like a chair)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Car ownership becomes a hobby (like a horse)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Pervasive Surveillance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59080"/>
          </a:xfrm>
        </p:spPr>
        <p:txBody>
          <a:bodyPr vert="horz" wrap="none">
            <a:noAutofit/>
          </a:bodyPr>
          <a:lstStyle/>
          <a:p>
            <a:r>
              <a:rPr lang="en-US" dirty="0" smtClean="0"/>
              <a:t>Adds so much efficiency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“Efficiency is green, effectiveness is even greener.”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Privacy and tyranny will be small potatoes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Wearables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Wearables</a:t>
            </a:r>
            <a:r>
              <a:rPr lang="en-US" dirty="0" smtClean="0"/>
              <a:t> become like high tech pills</a:t>
            </a:r>
          </a:p>
          <a:p>
            <a:pPr lvl="1"/>
            <a:r>
              <a:rPr lang="en-US" dirty="0" smtClean="0"/>
              <a:t>Health faster, better, cheaper</a:t>
            </a:r>
          </a:p>
          <a:p>
            <a:pPr lvl="1"/>
            <a:r>
              <a:rPr lang="en-US" dirty="0" smtClean="0"/>
              <a:t>Mind altering faster, better, cheaper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Surprise use: controlling emotions</a:t>
            </a:r>
          </a:p>
          <a:p>
            <a:pPr lvl="1"/>
            <a:r>
              <a:rPr lang="en-US" dirty="0" smtClean="0"/>
              <a:t>Controlling fears</a:t>
            </a:r>
          </a:p>
          <a:p>
            <a:pPr lvl="1"/>
            <a:r>
              <a:rPr lang="en-US" dirty="0" smtClean="0"/>
              <a:t>Controlling romance</a:t>
            </a:r>
          </a:p>
          <a:p>
            <a:pPr lvl="1"/>
            <a:r>
              <a:rPr lang="en-US" dirty="0" smtClean="0"/>
              <a:t>2050’s version of arranged marriage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Cyber – mass production, service, transport</a:t>
            </a:r>
          </a:p>
          <a:p>
            <a:r>
              <a:rPr lang="en-US" dirty="0" smtClean="0"/>
              <a:t>Designing and building all of the above</a:t>
            </a:r>
          </a:p>
          <a:p>
            <a:r>
              <a:rPr lang="en-US" dirty="0" smtClean="0"/>
              <a:t>Changing money (three distinct kinds)</a:t>
            </a:r>
          </a:p>
          <a:p>
            <a:pPr lvl="2"/>
            <a:r>
              <a:rPr lang="en-US" dirty="0" smtClean="0"/>
              <a:t>Necessity Money</a:t>
            </a:r>
          </a:p>
          <a:p>
            <a:pPr lvl="2"/>
            <a:r>
              <a:rPr lang="en-US" dirty="0" smtClean="0"/>
              <a:t>Luxury Money</a:t>
            </a:r>
          </a:p>
          <a:p>
            <a:pPr lvl="2"/>
            <a:r>
              <a:rPr lang="en-US" dirty="0" smtClean="0"/>
              <a:t>Big Financing Money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Muses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pPr algn="ctr">
              <a:buNone/>
            </a:pPr>
            <a:r>
              <a:rPr lang="en-US" dirty="0" smtClean="0"/>
              <a:t>“Behind every great man there’s a good woman.”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/>
              <a:t>b</a:t>
            </a:r>
            <a:r>
              <a:rPr lang="en-US" dirty="0" smtClean="0"/>
              <a:t>ecomes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“Behind every great person there’s a good cyber muse.”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Muses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variety</a:t>
            </a:r>
          </a:p>
          <a:p>
            <a:pPr lvl="1"/>
            <a:r>
              <a:rPr lang="en-US" dirty="0" smtClean="0"/>
              <a:t>Cheap and virtual</a:t>
            </a:r>
          </a:p>
          <a:p>
            <a:pPr lvl="1"/>
            <a:r>
              <a:rPr lang="en-US" dirty="0" smtClean="0"/>
              <a:t>Expensive and physical</a:t>
            </a:r>
          </a:p>
          <a:p>
            <a:pPr lvl="1"/>
            <a:r>
              <a:rPr lang="en-US" dirty="0" smtClean="0"/>
              <a:t>“Arm Candy” muses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get lots better with time</a:t>
            </a:r>
          </a:p>
          <a:p>
            <a:pPr lvl="1"/>
            <a:r>
              <a:rPr lang="en-US" dirty="0" smtClean="0"/>
              <a:t>First sex toys, then “cute pets” and “cute kids”</a:t>
            </a:r>
          </a:p>
          <a:p>
            <a:pPr lvl="1"/>
            <a:r>
              <a:rPr lang="en-US" dirty="0" smtClean="0"/>
              <a:t>Then really</a:t>
            </a:r>
            <a:r>
              <a:rPr lang="en-US" dirty="0" smtClean="0"/>
              <a:t> good at inspiring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tech is all about change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 prepared for it, be prepared to keep changing</a:t>
            </a:r>
          </a:p>
          <a:p>
            <a:r>
              <a:rPr lang="en-US" dirty="0" smtClean="0"/>
              <a:t>Commodity use, then surprise use</a:t>
            </a:r>
          </a:p>
          <a:p>
            <a:r>
              <a:rPr lang="en-US" dirty="0" smtClean="0"/>
              <a:t>Make a standard people want to use</a:t>
            </a:r>
          </a:p>
          <a:p>
            <a:endParaRPr lang="en-US" dirty="0" smtClean="0"/>
          </a:p>
          <a:p>
            <a:r>
              <a:rPr lang="en-US" dirty="0" smtClean="0"/>
              <a:t>The World of 2050 is going to be very different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My Motto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“I’ve been there, done that, and while I was doing it I was taking notes.”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1960’s – Soldier in Vietnam and </a:t>
            </a:r>
            <a:r>
              <a:rPr lang="en-US" dirty="0" err="1" smtClean="0"/>
              <a:t>Dugway</a:t>
            </a:r>
            <a:r>
              <a:rPr lang="en-US" dirty="0" smtClean="0"/>
              <a:t>, UT</a:t>
            </a:r>
          </a:p>
          <a:p>
            <a:r>
              <a:rPr lang="en-US" dirty="0" smtClean="0"/>
              <a:t>1970’s – MIT engineering student</a:t>
            </a:r>
          </a:p>
          <a:p>
            <a:r>
              <a:rPr lang="en-US" dirty="0" smtClean="0"/>
              <a:t>1980’s – PC and computer networking pioneer</a:t>
            </a:r>
          </a:p>
          <a:p>
            <a:r>
              <a:rPr lang="en-US" dirty="0" smtClean="0"/>
              <a:t>1990’s – teacher in NZ, Australia and Korea</a:t>
            </a:r>
          </a:p>
          <a:p>
            <a:r>
              <a:rPr lang="en-US" dirty="0" smtClean="0"/>
              <a:t>2010’s – Sci-Fi and human thinking author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a high tech industry</a:t>
            </a:r>
          </a:p>
          <a:p>
            <a:r>
              <a:rPr lang="en-US" dirty="0" smtClean="0"/>
              <a:t>Visions of 2050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Tech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pPr algn="ctr">
              <a:buNone/>
            </a:pPr>
            <a:r>
              <a:rPr lang="en-US" dirty="0" smtClean="0"/>
              <a:t>“OK… You’ve invented [X]. </a:t>
            </a:r>
          </a:p>
          <a:p>
            <a:pPr algn="ctr">
              <a:buNone/>
            </a:pPr>
            <a:r>
              <a:rPr lang="en-US" dirty="0" smtClean="0"/>
              <a:t>…Now what is it good for?”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Answering this is what high tech business is all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“commodity use” answer</a:t>
            </a:r>
          </a:p>
          <a:p>
            <a:pPr lvl="1"/>
            <a:r>
              <a:rPr lang="en-US" dirty="0" smtClean="0"/>
              <a:t>Replacing an existing technology by doing it faster, better and cheaper</a:t>
            </a:r>
          </a:p>
          <a:p>
            <a:r>
              <a:rPr lang="en-US" dirty="0" smtClean="0"/>
              <a:t>The “surprise use” answer</a:t>
            </a:r>
          </a:p>
          <a:p>
            <a:pPr lvl="1"/>
            <a:r>
              <a:rPr lang="en-US" dirty="0" smtClean="0"/>
              <a:t>“You can do </a:t>
            </a:r>
            <a:r>
              <a:rPr lang="en-US" i="1" dirty="0" smtClean="0"/>
              <a:t>that </a:t>
            </a:r>
            <a:r>
              <a:rPr lang="en-US" dirty="0" smtClean="0"/>
              <a:t>with it too? Neat!”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dirty="0" smtClean="0"/>
              <a:t>The surprise use answer is the world-shaker</a:t>
            </a:r>
          </a:p>
          <a:p>
            <a:pPr algn="ctr">
              <a:buNone/>
            </a:pPr>
            <a:r>
              <a:rPr lang="en-US" dirty="0" smtClean="0"/>
              <a:t>(also called “the killer app”)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digital computers (vacuum tubes)</a:t>
            </a:r>
          </a:p>
          <a:p>
            <a:pPr lvl="1"/>
            <a:r>
              <a:rPr lang="en-US" dirty="0" smtClean="0"/>
              <a:t>Commodity: artillery tables</a:t>
            </a:r>
          </a:p>
          <a:p>
            <a:pPr lvl="1"/>
            <a:r>
              <a:rPr lang="en-US" dirty="0" smtClean="0"/>
              <a:t>Surprise: big-size accounting</a:t>
            </a:r>
          </a:p>
          <a:p>
            <a:r>
              <a:rPr lang="en-US" dirty="0" smtClean="0"/>
              <a:t>Minicomputers (transistors)</a:t>
            </a:r>
          </a:p>
          <a:p>
            <a:pPr lvl="1"/>
            <a:r>
              <a:rPr lang="en-US" dirty="0" smtClean="0"/>
              <a:t>Commodity: mid-size accounting</a:t>
            </a:r>
          </a:p>
          <a:p>
            <a:pPr lvl="1"/>
            <a:r>
              <a:rPr lang="en-US" dirty="0" smtClean="0"/>
              <a:t>Surprise: conglomerate businesses</a:t>
            </a:r>
          </a:p>
          <a:p>
            <a:r>
              <a:rPr lang="en-US" dirty="0" smtClean="0"/>
              <a:t>Microcomputers (integrated circuits)</a:t>
            </a:r>
          </a:p>
          <a:p>
            <a:pPr lvl="1"/>
            <a:r>
              <a:rPr lang="en-US" dirty="0" smtClean="0"/>
              <a:t>Surprise: personal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Novell Example</a:t>
            </a:r>
          </a:p>
          <a:p>
            <a:pPr lvl="1"/>
            <a:r>
              <a:rPr lang="en-US" dirty="0" smtClean="0"/>
              <a:t>Terminal… nope, printer… nope, PC… nope</a:t>
            </a:r>
          </a:p>
          <a:p>
            <a:pPr lvl="1"/>
            <a:r>
              <a:rPr lang="en-US" dirty="0" smtClean="0"/>
              <a:t>LAN… YES!</a:t>
            </a:r>
          </a:p>
          <a:p>
            <a:endParaRPr lang="en-US" dirty="0" smtClean="0"/>
          </a:p>
          <a:p>
            <a:r>
              <a:rPr lang="en-US" dirty="0" smtClean="0"/>
              <a:t>Apple Example</a:t>
            </a:r>
          </a:p>
          <a:p>
            <a:pPr lvl="1"/>
            <a:r>
              <a:rPr lang="en-US" dirty="0" smtClean="0"/>
              <a:t>Open architecture… lead the industry</a:t>
            </a:r>
          </a:p>
          <a:p>
            <a:pPr lvl="1"/>
            <a:r>
              <a:rPr lang="en-US" dirty="0" smtClean="0"/>
              <a:t>Close it up… turn </a:t>
            </a:r>
            <a:r>
              <a:rPr lang="en-US" smtClean="0"/>
              <a:t>into a niche </a:t>
            </a:r>
            <a:r>
              <a:rPr lang="en-US" dirty="0" smtClean="0"/>
              <a:t>company</a:t>
            </a:r>
          </a:p>
          <a:p>
            <a:pPr lvl="1"/>
            <a:r>
              <a:rPr lang="en-US" dirty="0" smtClean="0"/>
              <a:t>Open up again in a different way… lead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 to lead for years?</a:t>
            </a:r>
          </a:p>
          <a:p>
            <a:endParaRPr lang="en-US" dirty="0" smtClean="0"/>
          </a:p>
          <a:p>
            <a:r>
              <a:rPr lang="en-US" dirty="0" smtClean="0"/>
              <a:t>Make a standard everyone wants to use</a:t>
            </a:r>
          </a:p>
          <a:p>
            <a:pPr lvl="1"/>
            <a:r>
              <a:rPr lang="en-US" dirty="0" smtClean="0"/>
              <a:t>Microsoft</a:t>
            </a:r>
          </a:p>
          <a:p>
            <a:pPr lvl="1"/>
            <a:r>
              <a:rPr lang="en-US" dirty="0" smtClean="0"/>
              <a:t>Google</a:t>
            </a:r>
          </a:p>
          <a:p>
            <a:pPr lvl="1"/>
            <a:r>
              <a:rPr lang="en-US" dirty="0" smtClean="0"/>
              <a:t>Amazon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549</Words>
  <Application>Microsoft Macintosh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Mixing it up with High Tech</vt:lpstr>
      <vt:lpstr>About Me</vt:lpstr>
      <vt:lpstr>About Me</vt:lpstr>
      <vt:lpstr>Coming Up</vt:lpstr>
      <vt:lpstr>High Tech Theme</vt:lpstr>
      <vt:lpstr>Two Answers</vt:lpstr>
      <vt:lpstr>Example</vt:lpstr>
      <vt:lpstr>Slide 8</vt:lpstr>
      <vt:lpstr>Slide 9</vt:lpstr>
      <vt:lpstr>On to the Future</vt:lpstr>
      <vt:lpstr>Driverless Cars</vt:lpstr>
      <vt:lpstr>Pervasive Surveillance</vt:lpstr>
      <vt:lpstr>Wearables</vt:lpstr>
      <vt:lpstr>Cyber Automation</vt:lpstr>
      <vt:lpstr>Cyber Muses</vt:lpstr>
      <vt:lpstr>Cyber Muses</vt:lpstr>
      <vt:lpstr>Conclusion</vt:lpstr>
    </vt:vector>
  </TitlesOfParts>
  <Company>Salt Lake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Mixing it up with High Tech</dc:title>
  <dc:creator>Roger White</dc:creator>
  <cp:lastModifiedBy>Roger White</cp:lastModifiedBy>
  <cp:revision>24</cp:revision>
  <dcterms:created xsi:type="dcterms:W3CDTF">2016-03-01T20:30:02Z</dcterms:created>
  <dcterms:modified xsi:type="dcterms:W3CDTF">2016-03-01T20:40:49Z</dcterms:modified>
</cp:coreProperties>
</file>